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6C9F9-5BC1-4B01-B74F-441DF11C390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25C96-1EE8-46AA-BF19-EB42A0A3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4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002179-A827-754F-9A0A-582AE94C6980}" type="slidenum">
              <a:rPr lang="en-US">
                <a:solidFill>
                  <a:prstClr val="black"/>
                </a:solidFill>
                <a:latin typeface="Times New Roman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</a:rPr>
              <a:t>OVF movements are thought to be charactersitic of deficiant motor inhibition, motor control and developmental motor immaturity</a:t>
            </a: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3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CD2E-CD67-4F24-8F58-543DF6F3F24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41A3-0914-4F7F-A416-16DCE16C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CD2E-CD67-4F24-8F58-543DF6F3F24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41A3-0914-4F7F-A416-16DCE16C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4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CD2E-CD67-4F24-8F58-543DF6F3F24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41A3-0914-4F7F-A416-16DCE16C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5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7ABFC-5FAA-9A43-AC35-6D9AB16E7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7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7CABF-FC6D-454C-B9E6-099A363251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5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7371C-DE9D-A043-9CB6-13B6052920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3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03A4C-0066-B14A-A2DF-ADF35ED29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3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D9A21-C7A4-D642-AAB5-3BAD57164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01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DD636-88D1-1148-95A2-3A7A5E372F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70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B6C7B-9511-7343-B60A-13003E9E7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24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94F57-CB47-F94C-AE60-23331253C8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CD2E-CD67-4F24-8F58-543DF6F3F24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41A3-0914-4F7F-A416-16DCE16C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6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E7F24-DCEA-F846-9584-C576D5CFFF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74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E8F54-C681-744F-B134-7EBFE1700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3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AB0BD-111C-5947-9250-31D9DAB10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02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2D630-8D10-B148-828D-35F335838F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90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99F2C-5098-104F-A516-5A9956A843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3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CD2E-CD67-4F24-8F58-543DF6F3F24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41A3-0914-4F7F-A416-16DCE16C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2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CD2E-CD67-4F24-8F58-543DF6F3F24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41A3-0914-4F7F-A416-16DCE16C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9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CD2E-CD67-4F24-8F58-543DF6F3F24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41A3-0914-4F7F-A416-16DCE16C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CD2E-CD67-4F24-8F58-543DF6F3F24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41A3-0914-4F7F-A416-16DCE16C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CD2E-CD67-4F24-8F58-543DF6F3F24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41A3-0914-4F7F-A416-16DCE16C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9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CD2E-CD67-4F24-8F58-543DF6F3F24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41A3-0914-4F7F-A416-16DCE16C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0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CD2E-CD67-4F24-8F58-543DF6F3F24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41A3-0914-4F7F-A416-16DCE16C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0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FCD2E-CD67-4F24-8F58-543DF6F3F24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41A3-0914-4F7F-A416-16DCE16CE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0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59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659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659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A904D4-6DBF-AC40-B206-13DC66FEA9CD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8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kennedykrieger.org/IDDR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7100">
            <a:off x="2578483" y="1716508"/>
            <a:ext cx="74580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11398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rgbClr val="003366"/>
                </a:solidFill>
                <a:latin typeface="+mn-lt"/>
                <a:cs typeface="Palatino Linotype"/>
              </a:rPr>
              <a:t>Intellectual and Developmental Disabilities Research Center (IDDRC)</a:t>
            </a:r>
            <a:endParaRPr lang="en-US" sz="4000" dirty="0">
              <a:solidFill>
                <a:srgbClr val="003366"/>
              </a:solidFill>
              <a:latin typeface="+mn-lt"/>
              <a:cs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8" y="1905000"/>
            <a:ext cx="46446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Provides research services to faculty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engaged in research related to the field of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IDD at little or no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Funded by NICHD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IDDRC services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Consultation and protocol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Registries and recruitment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Access to lab and imaging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Testing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Statistical analyses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more!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more info or to request IDDRC services: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www.KennedyKrieger.org/IDDRC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://38.130.222.134/wp-content/uploads/2017/09/for-investigato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34" y="1630839"/>
            <a:ext cx="2011442" cy="13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FAP and Hoechst nuclear stain in adult mouse hippocampusâ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3505200" cy="14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otion Analysis Lab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682"/>
          <a:stretch/>
        </p:blipFill>
        <p:spPr bwMode="auto">
          <a:xfrm>
            <a:off x="4412476" y="3129566"/>
            <a:ext cx="2514600" cy="113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41513"/>
            <a:ext cx="1623437" cy="162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2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84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5_Default Design</vt:lpstr>
      <vt:lpstr>Intellectual and Developmental Disabilities Research Center (IDDRC)</vt:lpstr>
    </vt:vector>
  </TitlesOfParts>
  <Company>Kennedy Krieger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Heterogeneity</dc:title>
  <dc:creator>Mahone, E. Mark</dc:creator>
  <cp:lastModifiedBy>Erin Jones</cp:lastModifiedBy>
  <cp:revision>8</cp:revision>
  <dcterms:created xsi:type="dcterms:W3CDTF">2019-03-18T14:27:52Z</dcterms:created>
  <dcterms:modified xsi:type="dcterms:W3CDTF">2019-04-12T14:50:48Z</dcterms:modified>
</cp:coreProperties>
</file>