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EDE6C-F1A1-4A94-B334-D9202742CB7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10CBE-5CE0-4773-9DF0-9CC1CC3DB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10CBE-5CE0-4773-9DF0-9CC1CC3DB8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06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1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3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5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3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6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9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0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5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B89C8-2983-4A80-87B6-3B300102A0D2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4384-B646-4FE0-98DE-3FD648C18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7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kennedykrieger.org/research-training/centers-labs-cores/intellectual-developmental-disabilities-research-cent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"/>
            <a:ext cx="8839200" cy="6629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0" y="62600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KennedyKrieger.org/IDDRC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747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Kennedy Krieger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Jones</dc:creator>
  <cp:lastModifiedBy>Burkhardt, Justus</cp:lastModifiedBy>
  <cp:revision>14</cp:revision>
  <dcterms:created xsi:type="dcterms:W3CDTF">2017-06-13T16:42:26Z</dcterms:created>
  <dcterms:modified xsi:type="dcterms:W3CDTF">2020-06-19T15:05:22Z</dcterms:modified>
</cp:coreProperties>
</file>